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5" r:id="rId7"/>
    <p:sldId id="266" r:id="rId8"/>
    <p:sldId id="267" r:id="rId9"/>
    <p:sldId id="269" r:id="rId10"/>
    <p:sldId id="262" r:id="rId11"/>
    <p:sldId id="263" r:id="rId12"/>
    <p:sldId id="270" r:id="rId13"/>
    <p:sldId id="264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73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2CD7-7412-44F6-A8C4-B8D314BC4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7B4D9-D0EA-4C97-A524-1DDF07C2E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046FB-2A87-4E7E-A529-8A34B17D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701E-6D1C-48F1-BBDF-11FC88760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F33F2-59DB-48D2-B1B4-5F28AA53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0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DC5E-A12C-4753-A021-EC16E3D0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A5AE6-69EC-4007-BD96-D3C102309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CC5EA-808B-499A-8607-9F58F8AE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86C2C-7FCA-4B33-A9EE-B3D5C11FC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D95F7-10F7-4F14-A45C-188FFFA0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9F1DF2-6337-4645-B2F7-E2A6A7748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C63F3-8FF7-4A4C-B8F8-A5A53B97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45D36-04D6-4125-A2AE-C9BAA03B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F75A2-F377-4105-BA5E-A03406C6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F6C58-BFEB-4E73-8910-04E93341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78D4-93BE-4070-B4E0-061367A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177F-7D70-470B-9294-890DA71C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CFB1E-93D2-447B-B7E5-E1601D3A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DD102-E4AE-4CEB-A1CF-D1B0F980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1B3EA-DE40-4156-A0E9-5A9A88AE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2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0F9A-E566-4283-A875-333518DB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51466-D65F-4983-8DA9-4C8B0D7EF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F2374-C2D6-4593-B944-17F45678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F904B-1DDD-435F-9AE6-564A3055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4D84-B9E9-4347-ADFB-38F2573C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3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A95D-8CD1-4018-A920-3AD1C33D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D3DA-AB73-4CBF-AEA0-B25D7DC2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3E24B-8CFE-41BE-A42B-8A15E3F37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371F1-1887-4BC5-9926-F3818603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90498-485A-47B3-BFBE-6DBB633E4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DE6A4-ED95-4799-98F1-DB2C556F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7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9A417-BAE7-4109-AFD9-A5AC255E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CD649-69F2-4F7B-A586-9BC5DF9C5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F47B1-3E2D-4A7D-AB76-45F0E3472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63229-0CCB-4F3A-98FF-A32A0EC9C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AD01F-9681-436F-B8BB-E23553C04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1F0F24-0D92-4DFF-8CCC-D93CB3439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283AA2-879F-4742-B7E6-82F25FF3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9416F8-5465-4776-B2F0-0B4C389B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50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6222-E230-4726-856F-65FB5E9E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20353-9299-4427-80DE-E4ABFA7F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E02D0-8424-4A01-8C71-15D8F6D2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A4B28-7F2D-44B0-B78B-B2CDF050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4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E89EE-592D-4F45-B3C8-FD310CED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97EF7-C922-47B3-882B-CF89140F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6A5A3-14F7-4E1D-9AA1-841F1C54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6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DD82-6E80-4489-81DA-2CC2E841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27C2-3AB3-44E3-B9EA-28F92374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C80F2-C110-4331-84B3-D722FFF31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08A69-07AB-4A27-B067-00AFB83B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6978F-4CDE-492B-9F66-29FAE22F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C2CD9-3D99-46FD-805B-119DB10C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4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0706E-5F23-4D92-858F-BB45D23F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DB7717-59E1-4B36-8912-80187B477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CF626-F622-4F10-B27C-10D05EC73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B26AE-EE6C-43C4-87A4-02CC3151B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764A0-4832-46C5-B396-8E355FEC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71C33-0B70-4AC9-9D73-72862216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0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4DEB5D-7AF5-41CB-8A31-24D5CC8C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40565-A671-42BE-8C6B-C7D696E4E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B18B-D24C-45A9-A741-013B84B35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10278-1738-4F6F-A75C-D0E9FD3BBE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B6386-E43C-4314-80F4-A28E58F62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FE37B-C7A9-4EBA-85F7-64BEF2FE6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C64AB-1FFC-4C9A-B857-A3BEA23F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1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3B289-F016-4B2A-A209-DD77C2C94461}"/>
              </a:ext>
            </a:extLst>
          </p:cNvPr>
          <p:cNvSpPr txBox="1"/>
          <p:nvPr/>
        </p:nvSpPr>
        <p:spPr>
          <a:xfrm>
            <a:off x="484499" y="1364060"/>
            <a:ext cx="416851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Microsoft JhengHei UI Light" panose="020B0304030504040204" pitchFamily="34" charset="-120"/>
                <a:cs typeface="Calibri Light" panose="020F0302020204030204" pitchFamily="34" charset="0"/>
              </a:rPr>
              <a:t> HUM103 Group presentation</a:t>
            </a:r>
            <a:endParaRPr lang="en-US" sz="2000" b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Microsoft JhengHei UI Light" panose="020B0304030504040204" pitchFamily="34" charset="-120"/>
              <a:cs typeface="Calibri Light" panose="020F0302020204030204" pitchFamily="34" charset="0"/>
            </a:endParaRPr>
          </a:p>
          <a:p>
            <a:r>
              <a:rPr lang="en-US" sz="6000" dirty="0">
                <a:solidFill>
                  <a:schemeClr val="bg1"/>
                </a:solidFill>
                <a:latin typeface="Calibri Light" panose="020F0302020204030204" pitchFamily="34" charset="0"/>
                <a:ea typeface="Microsoft JhengHei UI Light" panose="020B0304030504040204" pitchFamily="34" charset="-120"/>
                <a:cs typeface="Calibri Light" panose="020F0302020204030204" pitchFamily="34" charset="0"/>
              </a:rPr>
              <a:t>Environment</a:t>
            </a:r>
            <a:endParaRPr lang="en-US" sz="6000" b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Microsoft JhengHei UI Light" panose="020B0304030504040204" pitchFamily="34" charset="-120"/>
              <a:cs typeface="Calibri Light" panose="020F0302020204030204" pitchFamily="34" charset="0"/>
            </a:endParaRPr>
          </a:p>
          <a:p>
            <a:r>
              <a:rPr lang="en-US" sz="6000" dirty="0">
                <a:solidFill>
                  <a:schemeClr val="bg1"/>
                </a:solidFill>
                <a:latin typeface="Calibri Light" panose="020F0302020204030204" pitchFamily="34" charset="0"/>
                <a:ea typeface="Microsoft JhengHei UI Light" panose="020B0304030504040204" pitchFamily="34" charset="-120"/>
                <a:cs typeface="Calibri Light" panose="020F0302020204030204" pitchFamily="34" charset="0"/>
              </a:rPr>
              <a:t>Ethics</a:t>
            </a:r>
            <a:endParaRPr lang="en-US" sz="6000" b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Microsoft JhengHei UI Light" panose="020B0304030504040204" pitchFamily="34" charset="-120"/>
              <a:cs typeface="Calibri Light" panose="020F0302020204030204" pitchFamily="34" charset="0"/>
            </a:endParaRPr>
          </a:p>
          <a:p>
            <a:br>
              <a:rPr lang="en-US" sz="3600" b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Microsoft JhengHei UI Light" panose="020B0304030504040204" pitchFamily="34" charset="-120"/>
                <a:cs typeface="Calibri Light" panose="020F03020202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Microsoft JhengHei UI Light" panose="020B0304030504040204" pitchFamily="34" charset="-120"/>
                <a:cs typeface="Calibri Light" panose="020F0302020204030204" pitchFamily="34" charset="0"/>
              </a:rPr>
              <a:t>Presenters:</a:t>
            </a:r>
            <a:br>
              <a:rPr lang="en-US" sz="3600" b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Microsoft JhengHei UI Light" panose="020B0304030504040204" pitchFamily="34" charset="-120"/>
                <a:cs typeface="Calibri Light" panose="020F0302020204030204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ea typeface="Microsoft JhengHei UI Light" panose="020B0304030504040204" pitchFamily="34" charset="-120"/>
                <a:cs typeface="Calibri Light" panose="020F0302020204030204" pitchFamily="34" charset="0"/>
              </a:rPr>
              <a:t>Naimul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Microsoft JhengHei UI Light" panose="020B0304030504040204" pitchFamily="34" charset="-120"/>
                <a:cs typeface="Calibri Light" panose="020F0302020204030204" pitchFamily="34" charset="0"/>
              </a:rPr>
              <a:t> Islam ( ID:21201020 ) </a:t>
            </a:r>
            <a:endParaRPr lang="en-US" sz="2000" b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Microsoft JhengHei UI Light" panose="020B0304030504040204" pitchFamily="34" charset="-120"/>
              <a:cs typeface="Calibri Light" panose="020F03020202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Microsoft JhengHei UI Light" panose="020B0304030504040204" pitchFamily="34" charset="-120"/>
                <a:cs typeface="Calibri Light" panose="020F0302020204030204" pitchFamily="34" charset="0"/>
              </a:rPr>
              <a:t>Ahtesham Ibne Mostafa (ID:21201342)</a:t>
            </a:r>
            <a:endParaRPr lang="en-US" sz="3600" dirty="0">
              <a:solidFill>
                <a:schemeClr val="bg1"/>
              </a:solidFill>
              <a:latin typeface="Calibri Light" panose="020F0302020204030204" pitchFamily="34" charset="0"/>
              <a:ea typeface="Microsoft JhengHei UI Light" panose="020B03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29642-E65A-496B-9F30-A2798D09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3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620910-05D7-42A7-8028-23AEB0240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6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314CB6-B543-40E8-AA69-0D5785A34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4E3A4E-FDB8-4CEF-B474-F4792D3DC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50" y="923453"/>
            <a:ext cx="1493821" cy="615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ABD2F0-EA80-47CC-A064-63752B501B00}"/>
              </a:ext>
            </a:extLst>
          </p:cNvPr>
          <p:cNvSpPr txBox="1"/>
          <p:nvPr/>
        </p:nvSpPr>
        <p:spPr>
          <a:xfrm>
            <a:off x="5640309" y="29740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1ED6E-1DFB-4A54-88DC-2C10BF1B8157}"/>
              </a:ext>
            </a:extLst>
          </p:cNvPr>
          <p:cNvSpPr txBox="1"/>
          <p:nvPr/>
        </p:nvSpPr>
        <p:spPr>
          <a:xfrm>
            <a:off x="2645873" y="923453"/>
            <a:ext cx="2213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ETHICS</a:t>
            </a:r>
          </a:p>
        </p:txBody>
      </p:sp>
    </p:spTree>
    <p:extLst>
      <p:ext uri="{BB962C8B-B14F-4D97-AF65-F5344CB8AC3E}">
        <p14:creationId xmlns:p14="http://schemas.microsoft.com/office/powerpoint/2010/main" val="2975528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3A199-A51B-4FE4-804F-7AA465F64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72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3FEE8-DAA2-4D7D-B315-55583AB52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41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EF946-7098-4010-934D-E5912A48F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AFA1A-F806-4AEE-B8D2-62125E9FC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3808"/>
            <a:ext cx="3048000" cy="1797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744E1-5760-4EDC-AFD0-ACFB6080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403319"/>
            <a:ext cx="3048000" cy="1671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CA5BD-B7AC-49A4-B5AC-E81BECB81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783618"/>
            <a:ext cx="3048000" cy="1626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EC794-B0B0-4746-BDE7-37BAD0BC2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9" y="5074383"/>
            <a:ext cx="3079687" cy="1783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D7DC02-6BC6-4B46-9F44-188AC36406CE}"/>
              </a:ext>
            </a:extLst>
          </p:cNvPr>
          <p:cNvSpPr txBox="1"/>
          <p:nvPr/>
        </p:nvSpPr>
        <p:spPr>
          <a:xfrm>
            <a:off x="298764" y="950615"/>
            <a:ext cx="85464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Condensed" panose="020B0502040204020203" pitchFamily="34" charset="0"/>
              </a:rPr>
              <a:t>The ethical issues raised by climate change are complex. Clearly there is no one</a:t>
            </a:r>
          </a:p>
          <a:p>
            <a:r>
              <a:rPr lang="en-GB" sz="2400" dirty="0">
                <a:latin typeface="Bahnschrift Condensed" panose="020B0502040204020203" pitchFamily="34" charset="0"/>
              </a:rPr>
              <a:t> single ethical position that will helps us to address all aspects of climate change</a:t>
            </a:r>
          </a:p>
          <a:p>
            <a:r>
              <a:rPr lang="en-GB" sz="2400" dirty="0">
                <a:latin typeface="Bahnschrift Condensed" panose="020B0502040204020203" pitchFamily="34" charset="0"/>
              </a:rPr>
              <a:t> and its impacts. Moreover competing ethical positions can create paradoxes and</a:t>
            </a:r>
          </a:p>
          <a:p>
            <a:r>
              <a:rPr lang="en-GB" sz="2400" dirty="0">
                <a:latin typeface="Bahnschrift Condensed" panose="020B0502040204020203" pitchFamily="34" charset="0"/>
              </a:rPr>
              <a:t> dilemmas. While there is a dire need for a globally agreed set of ethical principles</a:t>
            </a:r>
          </a:p>
          <a:p>
            <a:r>
              <a:rPr lang="en-GB" sz="2400" dirty="0">
                <a:latin typeface="Bahnschrift Condensed" panose="020B0502040204020203" pitchFamily="34" charset="0"/>
              </a:rPr>
              <a:t> to address climate change, arriving at such an agreement will be fraught with</a:t>
            </a:r>
          </a:p>
          <a:p>
            <a:r>
              <a:rPr lang="en-GB" sz="2400" dirty="0">
                <a:latin typeface="Bahnschrift Condensed" panose="020B0502040204020203" pitchFamily="34" charset="0"/>
              </a:rPr>
              <a:t> challenges. Few however, would disagree that we must find a more socio-</a:t>
            </a:r>
          </a:p>
          <a:p>
            <a:r>
              <a:rPr lang="en-GB" sz="2400" dirty="0">
                <a:latin typeface="Bahnschrift Condensed" panose="020B0502040204020203" pitchFamily="34" charset="0"/>
              </a:rPr>
              <a:t> ecologically sustainable way of life. 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06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2F158-E38E-4D5D-BB13-C5B26CE84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7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A636-3BDB-4A1F-B716-E4030F90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11C1E-B6CD-45DE-9897-51916BAC5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67AD6-0A9D-47B5-8E3E-F0A1F4A2157C}"/>
              </a:ext>
            </a:extLst>
          </p:cNvPr>
          <p:cNvSpPr txBox="1"/>
          <p:nvPr/>
        </p:nvSpPr>
        <p:spPr>
          <a:xfrm>
            <a:off x="4474883" y="520074"/>
            <a:ext cx="3242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Overview</a:t>
            </a:r>
            <a:endParaRPr lang="en-US" sz="60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C3D86-4068-4F1B-8BDE-AC0ABFD9A385}"/>
              </a:ext>
            </a:extLst>
          </p:cNvPr>
          <p:cNvSpPr txBox="1"/>
          <p:nvPr/>
        </p:nvSpPr>
        <p:spPr>
          <a:xfrm>
            <a:off x="838200" y="1845637"/>
            <a:ext cx="1097492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Environmental ethics is the </a:t>
            </a:r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</a:rPr>
              <a:t>discipline in philosophy that studies the 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</a:rPr>
              <a:t>moral</a:t>
            </a: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</a:rPr>
              <a:t>relationship of human being to, and also the value and moral status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</a:rPr>
              <a:t> of, the environment and its non human contents.</a:t>
            </a:r>
            <a:endParaRPr lang="en-GB" sz="2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The development of environmental ethics was an important milestone,</a:t>
            </a:r>
          </a:p>
          <a:p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 which was introduced in the first Earth Day on April 22, 1970.</a:t>
            </a:r>
          </a:p>
          <a:p>
            <a:endParaRPr lang="en-GB" sz="2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Environmental ethics developed primarily as a radical critique and </a:t>
            </a:r>
          </a:p>
          <a:p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correction of anthropocentric ethics.</a:t>
            </a:r>
          </a:p>
          <a:p>
            <a:endParaRPr lang="en-GB" sz="2800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6072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1FE-B8B4-4410-8C4B-35870CEC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601CF-1772-45FC-B36B-E0E34CD2A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7083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E3B7-8671-45DA-A6C6-256CE154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B0823-3CE7-4AA8-BAD3-39379CF64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795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C28512-210A-4771-99D2-4037A5AF5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8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DD2EC-D75E-4DF4-8EE0-FEB5F6FEF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4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9A1B9-F820-426F-9E11-7E09CE9CA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0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1BECD-CDC2-45C5-85A2-F1B207877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" y="1810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4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740CE-48BB-4637-9B8E-A70586C44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82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179</Words>
  <Application>Microsoft Office PowerPoint</Application>
  <PresentationFormat>Widescreen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Bahnschrift Condensed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Ahtesham Ibne Mostofa</dc:creator>
  <cp:lastModifiedBy>Ahtesham Ibne Mostofa</cp:lastModifiedBy>
  <cp:revision>21</cp:revision>
  <dcterms:created xsi:type="dcterms:W3CDTF">2022-08-09T20:02:11Z</dcterms:created>
  <dcterms:modified xsi:type="dcterms:W3CDTF">2022-08-10T19:34:13Z</dcterms:modified>
</cp:coreProperties>
</file>